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99" r:id="rId4"/>
    <p:sldId id="300" r:id="rId5"/>
    <p:sldId id="282" r:id="rId6"/>
    <p:sldId id="291" r:id="rId7"/>
    <p:sldId id="295" r:id="rId8"/>
    <p:sldId id="284" r:id="rId9"/>
    <p:sldId id="286" r:id="rId10"/>
    <p:sldId id="288" r:id="rId11"/>
    <p:sldId id="278" r:id="rId12"/>
    <p:sldId id="296" r:id="rId13"/>
    <p:sldId id="290" r:id="rId14"/>
    <p:sldId id="289" r:id="rId15"/>
    <p:sldId id="297" r:id="rId16"/>
    <p:sldId id="293" r:id="rId17"/>
    <p:sldId id="292" r:id="rId18"/>
    <p:sldId id="294" r:id="rId19"/>
    <p:sldId id="298" r:id="rId20"/>
    <p:sldId id="27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52D7A78-BC55-CE32-A3F8-129DE409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3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18E194C-AE81-115D-E75A-8BB8C5270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4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092D3-1F8C-D965-5234-9AFEF63D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強調週期 圈齒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957A56C-7CEA-1536-F1E2-8981ADE31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B85063-78C0-3381-C458-DD2EB11B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9EE34D-5874-8081-7511-A61E0F3D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442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004AEEC-F73C-4AB1-3E99-1CC02F6F0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8368055-535E-952E-D7D1-B7FA3A38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42F0AE-ACCB-5D60-1950-57E32ED1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3C898AA-FEA4-481A-F24F-FFE5777C5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45E03B-46A5-06B0-456E-54AEB7C2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1C3794-792D-0DDB-312C-7A1831AD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4490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085FA-CA2A-C197-4AA6-C5793836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BAC45C-968F-BDC1-CF42-8411223D4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F8BC6F-6588-4446-1858-F98EA0CE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774DA2-47BB-9E6E-4B42-0C02B567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B55DCB-C9A9-0B6A-DAC6-A61906C5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909762"/>
            <a:ext cx="69342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7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925C70-1D44-74DA-135F-A0AE0F59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FDE72-95A9-985A-3171-2AD46BA35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9D4AE6-1E64-D9A4-A1F6-7CA48EBEF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652D15-E13C-2587-98D0-6CA44801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B1FF95-730F-9DB2-3E45-6A48D685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754" y="1438545"/>
            <a:ext cx="7256491" cy="4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16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F0C0B8-8514-A464-5053-9F53D881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043DC2-F7A5-274D-B741-61B256919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E4C088-E533-4973-B661-1A88AE2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A1B0D4-5DCB-4CB3-193F-3EE04E91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9A05B5-D1BB-E3EB-827E-210424C2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271587"/>
            <a:ext cx="70485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3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接觸比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C34D32-E7F1-5CF2-5093-78C9BEB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C5BB22-5218-3848-78A7-F7AC4C57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77" y="2199803"/>
            <a:ext cx="5319221" cy="313971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8AA523-72CE-E2E3-A1CC-A199B2F2DC6C}"/>
              </a:ext>
            </a:extLst>
          </p:cNvPr>
          <p:cNvSpPr txBox="1"/>
          <p:nvPr/>
        </p:nvSpPr>
        <p:spPr>
          <a:xfrm>
            <a:off x="6929717" y="4288783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</a:t>
            </a:r>
            <a:r>
              <a:rPr lang="en-US" altLang="zh-TW" dirty="0"/>
              <a:t> = </a:t>
            </a:r>
            <a:r>
              <a:rPr lang="en-US" altLang="zh-TW" dirty="0" err="1"/>
              <a:t>R</a:t>
            </a:r>
            <a:r>
              <a:rPr lang="en-US" altLang="zh-TW" baseline="-25000" dirty="0" err="1"/>
              <a:t>c</a:t>
            </a:r>
            <a:r>
              <a:rPr lang="en-US" altLang="zh-TW" dirty="0"/>
              <a:t> + R</a:t>
            </a:r>
            <a:r>
              <a:rPr lang="en-US" altLang="zh-TW" baseline="-25000" dirty="0"/>
              <a:t>r</a:t>
            </a:r>
            <a:endParaRPr lang="zh-TW" altLang="en-US" baseline="-250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C90573F-65FE-D47F-A981-5B18A11E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311" y="2959502"/>
            <a:ext cx="8931414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8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新擺線輪輪廓解析式</a:t>
            </a:r>
            <a:endParaRPr lang="en-US" altLang="zh-TW" dirty="0"/>
          </a:p>
          <a:p>
            <a:r>
              <a:rPr lang="zh-TW" altLang="en-US" dirty="0"/>
              <a:t>等效連桿</a:t>
            </a:r>
            <a:r>
              <a:rPr lang="en-US" altLang="zh-TW" dirty="0"/>
              <a:t>-</a:t>
            </a:r>
            <a:r>
              <a:rPr lang="zh-TW" altLang="en-US" dirty="0"/>
              <a:t>曲率半徑</a:t>
            </a:r>
            <a:endParaRPr lang="en-US" altLang="zh-TW" dirty="0"/>
          </a:p>
          <a:p>
            <a:r>
              <a:rPr lang="zh-TW" altLang="en-US" dirty="0"/>
              <a:t>轉換角</a:t>
            </a:r>
            <a:endParaRPr lang="en-US" altLang="zh-TW" dirty="0"/>
          </a:p>
          <a:p>
            <a:r>
              <a:rPr lang="zh-TW" altLang="en-US" dirty="0"/>
              <a:t>未來目標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8"/>
    </mc:Choice>
    <mc:Fallback xmlns="">
      <p:transition spd="slow" advTm="1258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684A-639B-1107-ED6E-52DAA22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F7F5FE-4F01-A145-0FB7-781369B2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04CB1-820D-9E7C-C432-72B20D7C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2"/>
    </mc:Choice>
    <mc:Fallback xmlns="">
      <p:transition spd="slow" advTm="159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298369-7BA0-5720-4B55-2090DFDD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8711BC-1BA8-5BD2-1611-82561BBC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擺線減速機誤差分析</a:t>
            </a:r>
            <a:endParaRPr lang="en-US" altLang="zh-TW" dirty="0"/>
          </a:p>
          <a:p>
            <a:r>
              <a:rPr lang="zh-TW" altLang="en-US" dirty="0"/>
              <a:t>求等校連桿簡化分析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082D42-17EC-3003-A85C-E41BBD5C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0BB366-872F-A751-33E1-E9FA3B8F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6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F6B11FED-AA4F-08F7-F914-FBD6439C28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3750" y="1253331"/>
            <a:ext cx="58023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F2962-BF78-1F49-4691-4CA01CE2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新輪廓解析式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86103-6E31-02B4-F1D9-E731A19C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原解析式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3149D1-F94D-D311-88DC-B7ADCB6F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5BBE9-E919-6B7F-330A-BEDEB36E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6" name="內容版面配置區 10">
            <a:extLst>
              <a:ext uri="{FF2B5EF4-FFF2-40B4-BE49-F238E27FC236}">
                <a16:creationId xmlns:a16="http://schemas.microsoft.com/office/drawing/2014/main" id="{658E1B63-F03D-9DFD-72F6-80202D04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98" y="3599385"/>
            <a:ext cx="7391400" cy="9334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6E036F-D668-E86E-7E1F-3DB4CC61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2516187"/>
            <a:ext cx="59817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1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03254F-FF16-9014-4CBE-FB3644C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98" y="1697561"/>
            <a:ext cx="5676900" cy="3952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326948" y="1793874"/>
                <a:ext cx="424660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6948" y="1793874"/>
                <a:ext cx="4246607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8"/>
    </mc:Choice>
    <mc:Fallback xmlns="">
      <p:transition spd="slow" advTm="283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82C1BE-DCEF-B113-73C3-988CE362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29" y="2174501"/>
            <a:ext cx="6934200" cy="30384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4504" y="1697561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504" y="1697561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69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664F1-C351-2284-392B-D83F2137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內擺線解析式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8710F4-7CE2-6103-E607-B1E7174FA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5C4FAD5-1D37-C2CE-D52F-4F8CC54E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B05CA8-BAE3-6456-A0CE-3D30E0A8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7B49FB-7656-22E6-5206-F1067F93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262063"/>
            <a:ext cx="76485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2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67AA8-0AE5-CD2F-2581-ABB191E7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7AC6F1-4188-B757-DC98-D23FF23E3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AEEF05-3447-A7E9-EB13-D9D22D26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947981-D1F9-A0AB-9C26-AE8872E8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9" y="1676943"/>
            <a:ext cx="6743700" cy="4181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EC60EA0F-7C11-2E1A-2ED9-97731709A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34200" y="1749173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i="1" ker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zh-TW" altLang="zh-TW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EC60EA0F-7C11-2E1A-2ED9-97731709A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4200" y="1749173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78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6"/>
    </mc:Choice>
    <mc:Fallback xmlns="">
      <p:transition spd="slow" advTm="1814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48926659"/>
                  </p:ext>
                </p:extLst>
              </p:nvPr>
            </p:nvGraphicFramePr>
            <p:xfrm>
              <a:off x="815148" y="490887"/>
              <a:ext cx="10756900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870200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48926659"/>
                  </p:ext>
                </p:extLst>
              </p:nvPr>
            </p:nvGraphicFramePr>
            <p:xfrm>
              <a:off x="815148" y="490887"/>
              <a:ext cx="10756900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870200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1" t="-103448" r="-309259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64" t="-103448" r="-209977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103448" r="-109491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5159" t="-103448" r="-425" b="-573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122280" r="-104867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122280" r="-221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182553" r="-104867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182553" r="-221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282553" r="-104867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282553" r="-221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BCE7D6-F6E0-93EB-9684-8B111A2C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49475"/>
            <a:ext cx="10710797" cy="365125"/>
          </a:xfrm>
        </p:spPr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030EAF-76E1-2FE2-AA6B-64B608AF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6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32"/>
    </mc:Choice>
    <mc:Fallback xmlns="">
      <p:transition spd="slow" advTm="45232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6858</TotalTime>
  <Words>734</Words>
  <Application>Microsoft Office PowerPoint</Application>
  <PresentationFormat>寬螢幕</PresentationFormat>
  <Paragraphs>80</Paragraphs>
  <Slides>20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佈景主題</vt:lpstr>
      <vt:lpstr> Cycloid Reducer</vt:lpstr>
      <vt:lpstr>大綱</vt:lpstr>
      <vt:lpstr>研究目標</vt:lpstr>
      <vt:lpstr>新輪廓解析式</vt:lpstr>
      <vt:lpstr>外擺線解析式</vt:lpstr>
      <vt:lpstr>外擺線解析式</vt:lpstr>
      <vt:lpstr>內擺線解析式</vt:lpstr>
      <vt:lpstr>內擺線解析式</vt:lpstr>
      <vt:lpstr>PowerPoint 簡報</vt:lpstr>
      <vt:lpstr>曲率半徑</vt:lpstr>
      <vt:lpstr>曲率半徑</vt:lpstr>
      <vt:lpstr>強調週期 圈齒</vt:lpstr>
      <vt:lpstr>曲率半徑</vt:lpstr>
      <vt:lpstr>曲率半徑</vt:lpstr>
      <vt:lpstr>PowerPoint 簡報</vt:lpstr>
      <vt:lpstr>PowerPoint 簡報</vt:lpstr>
      <vt:lpstr>PowerPoint 簡報</vt:lpstr>
      <vt:lpstr>PowerPoint 簡報</vt:lpstr>
      <vt:lpstr>接觸比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12</cp:revision>
  <dcterms:created xsi:type="dcterms:W3CDTF">2023-10-10T19:40:22Z</dcterms:created>
  <dcterms:modified xsi:type="dcterms:W3CDTF">2023-11-28T07:05:02Z</dcterms:modified>
</cp:coreProperties>
</file>